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66" r:id="rId2"/>
    <p:sldId id="256" r:id="rId3"/>
    <p:sldId id="262" r:id="rId4"/>
    <p:sldId id="257" r:id="rId5"/>
    <p:sldId id="258" r:id="rId6"/>
    <p:sldId id="264" r:id="rId7"/>
    <p:sldId id="261" r:id="rId8"/>
    <p:sldId id="260" r:id="rId9"/>
    <p:sldId id="265" r:id="rId10"/>
    <p:sldId id="259" r:id="rId11"/>
    <p:sldId id="263" r:id="rId12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94651"/>
  </p:normalViewPr>
  <p:slideViewPr>
    <p:cSldViewPr snapToGrid="0" snapToObjects="1">
      <p:cViewPr varScale="1">
        <p:scale>
          <a:sx n="93" d="100"/>
          <a:sy n="93" d="100"/>
        </p:scale>
        <p:origin x="4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DACE-DB4F-D042-930E-21AFD6D2C920}" type="datetimeFigureOut">
              <a:rPr lang="en-US" smtClean="0"/>
              <a:t>7/9/20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47B4-0AF6-694A-9D61-1E46AB9FB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91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DACE-DB4F-D042-930E-21AFD6D2C920}" type="datetimeFigureOut">
              <a:rPr lang="en-US" smtClean="0"/>
              <a:t>7/9/20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47B4-0AF6-694A-9D61-1E46AB9FB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54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DACE-DB4F-D042-930E-21AFD6D2C920}" type="datetimeFigureOut">
              <a:rPr lang="en-US" smtClean="0"/>
              <a:t>7/9/20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47B4-0AF6-694A-9D61-1E46AB9FB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58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DACE-DB4F-D042-930E-21AFD6D2C920}" type="datetimeFigureOut">
              <a:rPr lang="en-US" smtClean="0"/>
              <a:t>7/9/20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47B4-0AF6-694A-9D61-1E46AB9FB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50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DACE-DB4F-D042-930E-21AFD6D2C920}" type="datetimeFigureOut">
              <a:rPr lang="en-US" smtClean="0"/>
              <a:t>7/9/20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47B4-0AF6-694A-9D61-1E46AB9FB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33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DACE-DB4F-D042-930E-21AFD6D2C920}" type="datetimeFigureOut">
              <a:rPr lang="en-US" smtClean="0"/>
              <a:t>7/9/20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47B4-0AF6-694A-9D61-1E46AB9FB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91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DACE-DB4F-D042-930E-21AFD6D2C920}" type="datetimeFigureOut">
              <a:rPr lang="en-US" smtClean="0"/>
              <a:t>7/9/20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47B4-0AF6-694A-9D61-1E46AB9FB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8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DACE-DB4F-D042-930E-21AFD6D2C920}" type="datetimeFigureOut">
              <a:rPr lang="en-US" smtClean="0"/>
              <a:t>7/9/20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47B4-0AF6-694A-9D61-1E46AB9FB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60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DACE-DB4F-D042-930E-21AFD6D2C920}" type="datetimeFigureOut">
              <a:rPr lang="en-US" smtClean="0"/>
              <a:t>7/9/20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47B4-0AF6-694A-9D61-1E46AB9FB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1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DACE-DB4F-D042-930E-21AFD6D2C920}" type="datetimeFigureOut">
              <a:rPr lang="en-US" smtClean="0"/>
              <a:t>7/9/20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47B4-0AF6-694A-9D61-1E46AB9FB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32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DACE-DB4F-D042-930E-21AFD6D2C920}" type="datetimeFigureOut">
              <a:rPr lang="en-US" smtClean="0"/>
              <a:t>7/9/20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47B4-0AF6-694A-9D61-1E46AB9FB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69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8DACE-DB4F-D042-930E-21AFD6D2C920}" type="datetimeFigureOut">
              <a:rPr lang="en-US" smtClean="0"/>
              <a:t>7/9/20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347B4-0AF6-694A-9D61-1E46AB9FB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99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E99EED-5E21-5B4F-B133-3ABB66908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227" y="0"/>
            <a:ext cx="6005945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24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03FF62C-62B2-FE45-8A90-FD72E43712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6578501" cy="77723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705372-8104-3A4D-8229-20A6A1E570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6707145" y="1"/>
            <a:ext cx="3351255" cy="24664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C7D4BB-8C74-7C40-93B0-EF04569FE4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707143" y="2659553"/>
            <a:ext cx="3351256" cy="24664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A9F044-720B-374C-B11E-0173846C6A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6707143" y="5305958"/>
            <a:ext cx="3351256" cy="24664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17D43C-523B-EE40-8EDC-23FB31237D92}"/>
              </a:ext>
            </a:extLst>
          </p:cNvPr>
          <p:cNvSpPr txBox="1"/>
          <p:nvPr/>
        </p:nvSpPr>
        <p:spPr>
          <a:xfrm>
            <a:off x="4330413" y="13855"/>
            <a:ext cx="2355272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PHOTOS: 21-24</a:t>
            </a:r>
          </a:p>
        </p:txBody>
      </p:sp>
    </p:spTree>
    <p:extLst>
      <p:ext uri="{BB962C8B-B14F-4D97-AF65-F5344CB8AC3E}">
        <p14:creationId xmlns:p14="http://schemas.microsoft.com/office/powerpoint/2010/main" val="2997560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BC5819-9F29-584F-B216-0640B8DA91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080276" cy="77723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D78290-A985-0549-BFEC-C3FC2A2A91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216091" y="1"/>
            <a:ext cx="3842309" cy="37929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7913F5-5143-304B-9C50-E5948E46D9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216089" y="3979468"/>
            <a:ext cx="3842311" cy="37929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639C78-63C0-E04F-8537-308F1C4566D5}"/>
              </a:ext>
            </a:extLst>
          </p:cNvPr>
          <p:cNvSpPr txBox="1"/>
          <p:nvPr/>
        </p:nvSpPr>
        <p:spPr>
          <a:xfrm>
            <a:off x="4330413" y="13855"/>
            <a:ext cx="2355272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PHOTOS: 25-27</a:t>
            </a:r>
          </a:p>
        </p:txBody>
      </p:sp>
    </p:spTree>
    <p:extLst>
      <p:ext uri="{BB962C8B-B14F-4D97-AF65-F5344CB8AC3E}">
        <p14:creationId xmlns:p14="http://schemas.microsoft.com/office/powerpoint/2010/main" val="3807034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7C14E7-57F4-A447-A842-888E20D24C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427" y="364629"/>
            <a:ext cx="4726052" cy="34897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C414A4-952D-124F-B992-7229EDC0EC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265427" y="3954379"/>
            <a:ext cx="4726052" cy="34533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718644-C3B8-2B49-8E05-ED9F58E90A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6921" y="364629"/>
            <a:ext cx="4726051" cy="70431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3AFF77E-05FA-4F48-8EFC-D51C7DE574C7}"/>
              </a:ext>
            </a:extLst>
          </p:cNvPr>
          <p:cNvSpPr txBox="1"/>
          <p:nvPr/>
        </p:nvSpPr>
        <p:spPr>
          <a:xfrm>
            <a:off x="3813843" y="364629"/>
            <a:ext cx="2355272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PHOTOS: 1-3</a:t>
            </a:r>
          </a:p>
        </p:txBody>
      </p:sp>
    </p:spTree>
    <p:extLst>
      <p:ext uri="{BB962C8B-B14F-4D97-AF65-F5344CB8AC3E}">
        <p14:creationId xmlns:p14="http://schemas.microsoft.com/office/powerpoint/2010/main" val="1897175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A34681-8032-134D-91AF-A0426E04EC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265427" y="364629"/>
            <a:ext cx="4726052" cy="34897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8E9F40-89AC-8F4C-9F1C-A6369C78CC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65427" y="3954379"/>
            <a:ext cx="4726052" cy="34533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48F992-8D1E-C145-95DC-6155F26E68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066921" y="364629"/>
            <a:ext cx="4726051" cy="70431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46E737-0DE1-714E-A7C6-48CE4C558E8E}"/>
              </a:ext>
            </a:extLst>
          </p:cNvPr>
          <p:cNvSpPr txBox="1"/>
          <p:nvPr/>
        </p:nvSpPr>
        <p:spPr>
          <a:xfrm>
            <a:off x="3813843" y="364629"/>
            <a:ext cx="2355272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PHOTOS: 4-6</a:t>
            </a:r>
          </a:p>
        </p:txBody>
      </p:sp>
    </p:spTree>
    <p:extLst>
      <p:ext uri="{BB962C8B-B14F-4D97-AF65-F5344CB8AC3E}">
        <p14:creationId xmlns:p14="http://schemas.microsoft.com/office/powerpoint/2010/main" val="2684522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3D31CED-57C6-1F4B-BD3F-C0D99A1CF9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893" y="10"/>
            <a:ext cx="6182089" cy="51180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E22C734-1EB3-6A46-8A8C-12B1267B5A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254460" y="-1"/>
            <a:ext cx="3800872" cy="24741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82949A-EF31-5146-AE17-71618F991A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4460" y="2577756"/>
            <a:ext cx="3795911" cy="25403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7749ABD-8FAC-C04A-B38A-22847A5B2A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66" y="5221710"/>
            <a:ext cx="3816612" cy="25506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6FACDF4-F17D-5D46-A6F7-938B33F6755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888984" y="5221710"/>
            <a:ext cx="6156431" cy="25506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CF6420-35CE-9843-98FE-BC6412998731}"/>
              </a:ext>
            </a:extLst>
          </p:cNvPr>
          <p:cNvSpPr txBox="1"/>
          <p:nvPr/>
        </p:nvSpPr>
        <p:spPr>
          <a:xfrm>
            <a:off x="4330413" y="13855"/>
            <a:ext cx="2355272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PHOTOS: 7-11</a:t>
            </a:r>
          </a:p>
        </p:txBody>
      </p:sp>
    </p:spTree>
    <p:extLst>
      <p:ext uri="{BB962C8B-B14F-4D97-AF65-F5344CB8AC3E}">
        <p14:creationId xmlns:p14="http://schemas.microsoft.com/office/powerpoint/2010/main" val="2281144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20AEB8-C56B-4F48-AF35-392A802CDF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4538" y="1370281"/>
            <a:ext cx="7409323" cy="55569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8792EC-C349-6543-8FBE-7806065914FE}"/>
              </a:ext>
            </a:extLst>
          </p:cNvPr>
          <p:cNvSpPr txBox="1"/>
          <p:nvPr/>
        </p:nvSpPr>
        <p:spPr>
          <a:xfrm>
            <a:off x="3851563" y="872836"/>
            <a:ext cx="2355272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PHOTO: 12</a:t>
            </a:r>
          </a:p>
        </p:txBody>
      </p:sp>
    </p:spTree>
    <p:extLst>
      <p:ext uri="{BB962C8B-B14F-4D97-AF65-F5344CB8AC3E}">
        <p14:creationId xmlns:p14="http://schemas.microsoft.com/office/powerpoint/2010/main" val="339574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9EF039-60EC-4F40-8CD9-5C0E93EA85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00"/>
            <a:ext cx="10058400" cy="7543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4BF960-3C13-4449-9B74-3D9E2CA668C0}"/>
              </a:ext>
            </a:extLst>
          </p:cNvPr>
          <p:cNvSpPr txBox="1"/>
          <p:nvPr/>
        </p:nvSpPr>
        <p:spPr>
          <a:xfrm>
            <a:off x="3851564" y="114300"/>
            <a:ext cx="2355272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PHOTO: 13</a:t>
            </a:r>
          </a:p>
        </p:txBody>
      </p:sp>
    </p:spTree>
    <p:extLst>
      <p:ext uri="{BB962C8B-B14F-4D97-AF65-F5344CB8AC3E}">
        <p14:creationId xmlns:p14="http://schemas.microsoft.com/office/powerpoint/2010/main" val="2055747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97996ED-1298-9747-9562-28B3CBE550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265427" y="364629"/>
            <a:ext cx="4726052" cy="34897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EFD261D-7371-3E4D-9B96-F497963A4A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65427" y="3954379"/>
            <a:ext cx="4726052" cy="34533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EDBE47-B087-0A48-8355-3E3BFBE556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066921" y="364629"/>
            <a:ext cx="4726051" cy="70431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FF0835-882B-9048-9DE8-85E56C315028}"/>
              </a:ext>
            </a:extLst>
          </p:cNvPr>
          <p:cNvSpPr txBox="1"/>
          <p:nvPr/>
        </p:nvSpPr>
        <p:spPr>
          <a:xfrm>
            <a:off x="3889285" y="364629"/>
            <a:ext cx="2355272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PHOTOS: 14-16</a:t>
            </a:r>
          </a:p>
        </p:txBody>
      </p:sp>
    </p:spTree>
    <p:extLst>
      <p:ext uri="{BB962C8B-B14F-4D97-AF65-F5344CB8AC3E}">
        <p14:creationId xmlns:p14="http://schemas.microsoft.com/office/powerpoint/2010/main" val="3753594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F745D8-D4AF-B94A-BF2D-E666533ED3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0478" y="3973593"/>
            <a:ext cx="3627922" cy="3798807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C0D27F-4710-184D-B07C-2E8338300A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7552601" cy="7778606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9E7953-656A-CC48-9A1D-C3278A8122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8755" y="10"/>
            <a:ext cx="4969645" cy="3792581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E20A38-792A-0649-A975-76C4DADDA174}"/>
              </a:ext>
            </a:extLst>
          </p:cNvPr>
          <p:cNvSpPr txBox="1"/>
          <p:nvPr/>
        </p:nvSpPr>
        <p:spPr>
          <a:xfrm>
            <a:off x="3911119" y="0"/>
            <a:ext cx="2355272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PHOTOS: 17-19</a:t>
            </a:r>
          </a:p>
        </p:txBody>
      </p:sp>
    </p:spTree>
    <p:extLst>
      <p:ext uri="{BB962C8B-B14F-4D97-AF65-F5344CB8AC3E}">
        <p14:creationId xmlns:p14="http://schemas.microsoft.com/office/powerpoint/2010/main" val="513053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88D7C1-DC4C-6A46-A9B3-985A4345A2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429" y="364630"/>
            <a:ext cx="9527541" cy="70431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F6E58C-1D88-CF48-96A5-31F12C32DB4A}"/>
              </a:ext>
            </a:extLst>
          </p:cNvPr>
          <p:cNvSpPr txBox="1"/>
          <p:nvPr/>
        </p:nvSpPr>
        <p:spPr>
          <a:xfrm>
            <a:off x="3813843" y="364629"/>
            <a:ext cx="2355272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PHOTO: 20</a:t>
            </a:r>
          </a:p>
        </p:txBody>
      </p:sp>
    </p:spTree>
    <p:extLst>
      <p:ext uri="{BB962C8B-B14F-4D97-AF65-F5344CB8AC3E}">
        <p14:creationId xmlns:p14="http://schemas.microsoft.com/office/powerpoint/2010/main" val="1557747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30</Words>
  <Application>Microsoft Macintosh PowerPoint</Application>
  <PresentationFormat>Custom</PresentationFormat>
  <Paragraphs>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ellensnyder1@gmail.com</dc:creator>
  <cp:lastModifiedBy>ellensnyder1@gmail.com</cp:lastModifiedBy>
  <cp:revision>3</cp:revision>
  <dcterms:created xsi:type="dcterms:W3CDTF">2020-06-23T20:57:38Z</dcterms:created>
  <dcterms:modified xsi:type="dcterms:W3CDTF">2020-07-09T11:22:31Z</dcterms:modified>
</cp:coreProperties>
</file>